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4B263A-7166-4180-BEBD-4426D02DF14E}" type="datetimeFigureOut">
              <a:rPr lang="en-US"/>
              <a:pPr>
                <a:defRPr/>
              </a:pPr>
              <a:t>2/16/2010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B1B4983-9069-45CB-9C3B-8103B7A53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C15474-6496-4314-9053-8F8190D06B5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B4983-9069-45CB-9C3B-8103B7A532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B4983-9069-45CB-9C3B-8103B7A532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B4983-9069-45CB-9C3B-8103B7A532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B4983-9069-45CB-9C3B-8103B7A532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7F11AA-FB8D-4129-BC86-23502C49D4B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EBD1D9-2310-4A19-BE85-41BCBC558DF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B4983-9069-45CB-9C3B-8103B7A532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CDEB00-4972-4A39-B06A-3BE47A84933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D8BCD3-7A6D-4891-80DA-10115F2E65F1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FF89E6-97C4-4429-8B3F-85AE1FCDC74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B4983-9069-45CB-9C3B-8103B7A532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1B4983-9069-45CB-9C3B-8103B7A532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832F9-3CC0-49BB-8E59-7634F26A534D}" type="datetimeFigureOut">
              <a:rPr lang="en-US"/>
              <a:pPr>
                <a:defRPr/>
              </a:pPr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BF296-C32F-4924-9E05-5896EFF4D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FAF4A-DC6B-4DE4-BB65-55FCB8C3D71B}" type="datetimeFigureOut">
              <a:rPr lang="en-US"/>
              <a:pPr>
                <a:defRPr/>
              </a:pPr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13F56-F2BB-4565-89C1-8B64E9AAA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E762-CCAE-4DD0-9B18-46FB06EF43C3}" type="datetimeFigureOut">
              <a:rPr lang="en-US"/>
              <a:pPr>
                <a:defRPr/>
              </a:pPr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FA256-F458-4999-9CF2-A34DB955F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3E4EC-7407-46E2-B1E5-1858C760320E}" type="datetimeFigureOut">
              <a:rPr lang="en-US"/>
              <a:pPr>
                <a:defRPr/>
              </a:pPr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5CA1D-93A5-4401-A222-4B4240BF8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59B65-E7C0-40B6-AD76-27F371FD525B}" type="datetimeFigureOut">
              <a:rPr lang="en-US"/>
              <a:pPr>
                <a:defRPr/>
              </a:pPr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79061-D0F7-444A-92C9-35B81A2E2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71000-081C-48C0-8DE6-37547895BA33}" type="datetimeFigureOut">
              <a:rPr lang="en-US"/>
              <a:pPr>
                <a:defRPr/>
              </a:pPr>
              <a:t>2/16/2010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99568-4B28-4BE0-8A52-25ACC1007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886E4-B012-4FC2-96E2-B5D207ABCA35}" type="datetimeFigureOut">
              <a:rPr lang="en-US"/>
              <a:pPr>
                <a:defRPr/>
              </a:pPr>
              <a:t>2/16/2010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F30EB-A3E5-401B-A68B-B1B5596F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F6307-A831-4EA3-B888-D9E8BD0917E6}" type="datetimeFigureOut">
              <a:rPr lang="en-US"/>
              <a:pPr>
                <a:defRPr/>
              </a:pPr>
              <a:t>2/16/2010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5AA77-E397-45F7-8690-4CA56BC21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1B8B-80DC-4290-AC61-B63308448E79}" type="datetimeFigureOut">
              <a:rPr lang="en-US"/>
              <a:pPr>
                <a:defRPr/>
              </a:pPr>
              <a:t>2/16/2010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0A6D8-13C1-4112-8814-981417DC2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8B9D-5558-47A1-AB9E-D9447F2EA915}" type="datetimeFigureOut">
              <a:rPr lang="en-US"/>
              <a:pPr>
                <a:defRPr/>
              </a:pPr>
              <a:t>2/16/2010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0F443-D394-4955-A85B-34F45C4640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D6473-0184-4BDE-8143-54540E503EF3}" type="datetimeFigureOut">
              <a:rPr lang="en-US"/>
              <a:pPr>
                <a:defRPr/>
              </a:pPr>
              <a:t>2/16/2010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012BA-DA53-4117-B8BF-79880B053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98022D-B9B2-4633-83E0-D62240573064}" type="datetimeFigureOut">
              <a:rPr lang="en-US"/>
              <a:pPr>
                <a:defRPr/>
              </a:pPr>
              <a:t>2/16/2010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748861-3D4A-47CD-A6BC-CEE264CE5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canadiantrainvacations.com/images/canadian-pacific-railroad.jpg"/>
          <p:cNvPicPr>
            <a:picLocks noChangeAspect="1" noChangeArrowheads="1"/>
          </p:cNvPicPr>
          <p:nvPr/>
        </p:nvPicPr>
        <p:blipFill>
          <a:blip r:embed="rId3" cstate="print">
            <a:lum bright="30000" contrast="-62000"/>
          </a:blip>
          <a:srcRect/>
          <a:stretch>
            <a:fillRect/>
          </a:stretch>
        </p:blipFill>
        <p:spPr bwMode="auto">
          <a:xfrm>
            <a:off x="0" y="0"/>
            <a:ext cx="918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The National Dream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Van Horne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William Van Horne</a:t>
            </a:r>
          </a:p>
          <a:p>
            <a:pPr eaLnBrk="1" hangingPunct="1"/>
            <a:r>
              <a:rPr lang="en-US" smtClean="0"/>
              <a:t>Spent the next 4 years driving himself and employees unmercifully until the CPR was complete</a:t>
            </a:r>
          </a:p>
          <a:p>
            <a:pPr eaLnBrk="1" hangingPunct="1"/>
            <a:r>
              <a:rPr lang="en-US" smtClean="0"/>
              <a:t>Very efficient</a:t>
            </a:r>
          </a:p>
          <a:p>
            <a:pPr eaLnBrk="1" hangingPunct="1"/>
            <a:r>
              <a:rPr lang="en-US" smtClean="0"/>
              <a:t>Would be able to complete the railway line in the contracted period… if there was enough money. </a:t>
            </a:r>
          </a:p>
          <a:p>
            <a:pPr eaLnBrk="1" hangingPunct="1"/>
            <a:endParaRPr lang="en-US" smtClean="0"/>
          </a:p>
        </p:txBody>
      </p:sp>
      <p:pic>
        <p:nvPicPr>
          <p:cNvPr id="29699" name="Picture 5" descr="van_horn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28600"/>
            <a:ext cx="1752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$$$$$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All the money had been spent on the construction of the Prairie section- which was the easiest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Workers’ went on strike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Canadian government gave the CPR $22.5 million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Started cutting corners- using temporary wooden trestles to carry over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Money was almost used up by 1884…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Workers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35 000 workers were involved</a:t>
            </a:r>
          </a:p>
          <a:p>
            <a:pPr marL="609600" indent="-609600" eaLnBrk="1" hangingPunct="1"/>
            <a:r>
              <a:rPr lang="en-US" smtClean="0"/>
              <a:t>Working and living conditions were horrible</a:t>
            </a:r>
          </a:p>
          <a:p>
            <a:pPr marL="1752600" lvl="3" indent="-381000" eaLnBrk="1" hangingPunct="1"/>
            <a:r>
              <a:rPr lang="en-US" smtClean="0"/>
              <a:t>Unhealthy diet</a:t>
            </a:r>
          </a:p>
          <a:p>
            <a:pPr marL="1752600" lvl="3" indent="-381000" eaLnBrk="1" hangingPunct="1"/>
            <a:r>
              <a:rPr lang="en-US" smtClean="0"/>
              <a:t>Dangerous</a:t>
            </a:r>
          </a:p>
          <a:p>
            <a:pPr marL="1752600" lvl="3" indent="-381000" eaLnBrk="1" hangingPunct="1"/>
            <a:r>
              <a:rPr lang="en-US" smtClean="0"/>
              <a:t>Dynamite blasts</a:t>
            </a:r>
          </a:p>
          <a:p>
            <a:pPr marL="1752600" lvl="3" indent="-381000" eaLnBrk="1" hangingPunct="1"/>
            <a:r>
              <a:rPr lang="en-US" smtClean="0"/>
              <a:t>No medical facilities/ worker’s compensation</a:t>
            </a:r>
          </a:p>
          <a:p>
            <a:pPr marL="1752600" lvl="3" indent="-381000" eaLnBrk="1" hangingPunct="1">
              <a:buFont typeface="Arial" charset="0"/>
              <a:buNone/>
            </a:pPr>
            <a:r>
              <a:rPr lang="en-US" sz="3600" b="1" smtClean="0"/>
              <a:t>Who were the majority</a:t>
            </a:r>
          </a:p>
          <a:p>
            <a:pPr marL="1752600" lvl="3" indent="-381000" eaLnBrk="1" hangingPunct="1">
              <a:buFont typeface="Arial" charset="0"/>
              <a:buNone/>
            </a:pPr>
            <a:r>
              <a:rPr lang="en-US" sz="3600" b="1" smtClean="0"/>
              <a:t> of workers?</a:t>
            </a:r>
          </a:p>
          <a:p>
            <a:pPr marL="1752600" lvl="3" indent="-381000" eaLnBrk="1" hangingPunct="1">
              <a:buFont typeface="Arial" charset="0"/>
              <a:buNone/>
            </a:pPr>
            <a:endParaRPr lang="en-US" sz="3600" b="1" smtClean="0"/>
          </a:p>
          <a:p>
            <a:pPr marL="1752600" lvl="3" indent="-381000"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ata2.collectionscanada.gc.ca/ap/c/c016715.jpg"/>
          <p:cNvPicPr>
            <a:picLocks noChangeAspect="1" noChangeArrowheads="1"/>
          </p:cNvPicPr>
          <p:nvPr/>
        </p:nvPicPr>
        <p:blipFill>
          <a:blip r:embed="rId3" cstate="print">
            <a:lum bright="31000" contrast="-54000"/>
          </a:blip>
          <a:srcRect/>
          <a:stretch>
            <a:fillRect/>
          </a:stretch>
        </p:blipFill>
        <p:spPr bwMode="auto">
          <a:xfrm>
            <a:off x="-135512" y="0"/>
            <a:ext cx="9279512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Chinese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More than 15000 Chinese immigrants worked on the CPR</a:t>
            </a:r>
          </a:p>
          <a:p>
            <a:r>
              <a:rPr lang="en-US" b="1" dirty="0" smtClean="0"/>
              <a:t>Only paid half of what others were paid</a:t>
            </a:r>
          </a:p>
          <a:p>
            <a:r>
              <a:rPr lang="en-US" b="1" dirty="0" smtClean="0"/>
              <a:t>Extremely dangerous conditions</a:t>
            </a:r>
          </a:p>
          <a:p>
            <a:r>
              <a:rPr lang="en-US" b="1" dirty="0" smtClean="0"/>
              <a:t>After the railway completion, Canadians wanted the Chinese to leave</a:t>
            </a:r>
          </a:p>
          <a:p>
            <a:r>
              <a:rPr lang="en-US" b="1" dirty="0" smtClean="0"/>
              <a:t>Head tax</a:t>
            </a:r>
          </a:p>
          <a:p>
            <a:r>
              <a:rPr lang="en-US" b="1" dirty="0" smtClean="0"/>
              <a:t>They were the only group in Canadian history to be subject to a race based head tax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http://canadiantrainvacations.com/images/canadian-pacific-railroad.jpg"/>
          <p:cNvPicPr>
            <a:picLocks noChangeAspect="1" noChangeArrowheads="1"/>
          </p:cNvPicPr>
          <p:nvPr/>
        </p:nvPicPr>
        <p:blipFill>
          <a:blip r:embed="rId3" cstate="print">
            <a:lum bright="30000" contrast="-62000"/>
          </a:blip>
          <a:srcRect/>
          <a:stretch>
            <a:fillRect/>
          </a:stretch>
        </p:blipFill>
        <p:spPr bwMode="auto">
          <a:xfrm>
            <a:off x="0" y="0"/>
            <a:ext cx="91836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MacDonald wanted to build a transportation and communication link that would join all parts of British North America.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Railway had to be built quickly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Needed $$$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Wanted people who would underwrite the project in return for financial benefits from the government once the railway was built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Sir Hugh Allan had lots of money from shipping and manufacturing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Allan decided to build the railway- only with USA backing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Pacific Scandal</a:t>
            </a:r>
          </a:p>
        </p:txBody>
      </p:sp>
      <p:sp>
        <p:nvSpPr>
          <p:cNvPr id="1843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1872, MacDonald called a general election</a:t>
            </a:r>
          </a:p>
          <a:p>
            <a:pPr eaLnBrk="1" hangingPunct="1"/>
            <a:r>
              <a:rPr lang="en-US" smtClean="0"/>
              <a:t>Conservatives realized that they didn’t have enough money to woo voters successfully</a:t>
            </a:r>
          </a:p>
          <a:p>
            <a:pPr eaLnBrk="1" hangingPunct="1"/>
            <a:r>
              <a:rPr lang="en-US" smtClean="0"/>
              <a:t>Asked if Hugh Allen would finance the election in return for a guaranteed railway contract</a:t>
            </a:r>
          </a:p>
          <a:p>
            <a:pPr eaLnBrk="1" hangingPunct="1"/>
            <a:r>
              <a:rPr lang="en-US" smtClean="0"/>
              <a:t>Wrote memo’s that made it seem like Allan was on MacDonald’s payroll </a:t>
            </a:r>
          </a:p>
          <a:p>
            <a:pPr eaLnBrk="1" hangingPunct="1"/>
            <a:r>
              <a:rPr lang="en-US" smtClean="0"/>
              <a:t>MacDonald’s government resigned in 1873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5" descr="2009_01_03WeInCana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75" y="542925"/>
            <a:ext cx="4286250" cy="577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Mackenzie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Alexander Mackenzie led the liberals to power in 1873</a:t>
            </a:r>
          </a:p>
          <a:p>
            <a:pPr eaLnBrk="1" hangingPunct="1"/>
            <a:r>
              <a:rPr lang="en-US" smtClean="0"/>
              <a:t>Disagreed with MacDonald’s vision of a nation linked by rail</a:t>
            </a:r>
          </a:p>
          <a:p>
            <a:pPr eaLnBrk="1" hangingPunct="1"/>
            <a:r>
              <a:rPr lang="en-US" smtClean="0"/>
              <a:t>Thought it was too expensive</a:t>
            </a:r>
          </a:p>
          <a:p>
            <a:pPr eaLnBrk="1" hangingPunct="1"/>
            <a:r>
              <a:rPr lang="en-US" smtClean="0"/>
              <a:t>No railway construction during his administration</a:t>
            </a:r>
          </a:p>
          <a:p>
            <a:pPr eaLnBrk="1" hangingPunct="1"/>
            <a:endParaRPr lang="en-US" smtClean="0"/>
          </a:p>
        </p:txBody>
      </p:sp>
      <p:pic>
        <p:nvPicPr>
          <p:cNvPr id="21507" name="Picture 4" descr="alexander_mackenzie_p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40525" y="3810000"/>
            <a:ext cx="22034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National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MacDonald and the Conservative Party began to recover from the effects of the Pacific Scandal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Developed </a:t>
            </a:r>
            <a:r>
              <a:rPr lang="en-US" i="1" dirty="0" smtClean="0"/>
              <a:t>The National Policy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System of Protective Tariffs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	</a:t>
            </a:r>
            <a:r>
              <a:rPr lang="en-US" i="1" dirty="0" smtClean="0"/>
              <a:t>Protect Canadian manufacturing, mining and agriculture from American goods being too expensive for the Canadian market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Western Settlement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	</a:t>
            </a:r>
            <a:r>
              <a:rPr lang="en-US" i="1" dirty="0" smtClean="0"/>
              <a:t>Encourage the settlement of the West by farmers so the profit they made from exporting grains would be used to produce manufactured goods in the East.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/>
              <a:t>CPR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/>
              <a:t> </a:t>
            </a:r>
            <a:r>
              <a:rPr lang="en-US" i="1" dirty="0" smtClean="0"/>
              <a:t>   The West could not develop as a centre for agricultural export until goods could be transported in and out of the region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 smtClean="0"/>
              <a:t>CPR=government’s top priority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CPR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Found private investors to support  the project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Called the CPR Syndicate 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US" dirty="0" smtClean="0"/>
              <a:t>George Stephen (Bank of Montreal)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US" dirty="0" smtClean="0"/>
              <a:t>Donald Smith (HBC)</a:t>
            </a:r>
          </a:p>
          <a:p>
            <a:pPr lvl="4" eaLnBrk="1" fontAlgn="auto" hangingPunct="1">
              <a:spcAft>
                <a:spcPts val="0"/>
              </a:spcAft>
              <a:buFont typeface="Arial" pitchFamily="34" charset="0"/>
              <a:buChar char="»"/>
              <a:defRPr/>
            </a:pPr>
            <a:r>
              <a:rPr lang="en-US" dirty="0" smtClean="0"/>
              <a:t>James J. Hill (ex-pat in investment)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Upon completion of the railway, the government would hand over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$25 million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25 mill acres of land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Received a monopoly on all rail traffic west of Lake Superior for the next 25 years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Exemption from taxes on land until they were sold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Promised to have the railway completed in 10 years.</a:t>
            </a:r>
            <a:endParaRPr lang="en-US" dirty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Route Change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Changed the route of the railway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Originally moved through Saskatoon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Many speculators had moved in, buying land they hoped would be near the rail line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Syndicate members wanted complete control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Gave the CPR control over the location of new towns and railway stations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would the railway get through the Rockies?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of the CPR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Began in 1881</a:t>
            </a:r>
          </a:p>
          <a:p>
            <a:pPr eaLnBrk="1" hangingPunct="1"/>
            <a:r>
              <a:rPr lang="en-US" smtClean="0"/>
              <a:t>By winter, only 230 km’s of track had been laid</a:t>
            </a:r>
          </a:p>
          <a:p>
            <a:pPr eaLnBrk="1" hangingPunct="1"/>
            <a:r>
              <a:rPr lang="en-US" smtClean="0"/>
              <a:t>Needed a general manager of the railway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539</Words>
  <Application>Microsoft Office PowerPoint</Application>
  <PresentationFormat>On-screen Show (4:3)</PresentationFormat>
  <Paragraphs>92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National Dream</vt:lpstr>
      <vt:lpstr>The Dream</vt:lpstr>
      <vt:lpstr>The Pacific Scandal</vt:lpstr>
      <vt:lpstr>Slide 4</vt:lpstr>
      <vt:lpstr>Mackenzie</vt:lpstr>
      <vt:lpstr>The National Policy</vt:lpstr>
      <vt:lpstr>CPR</vt:lpstr>
      <vt:lpstr>Route Change</vt:lpstr>
      <vt:lpstr>Building of the CPR</vt:lpstr>
      <vt:lpstr>Van Horne</vt:lpstr>
      <vt:lpstr>$$$$$</vt:lpstr>
      <vt:lpstr>The Workers</vt:lpstr>
      <vt:lpstr>Chinese Workers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Dream</dc:title>
  <dc:creator>Valued Acer Customer</dc:creator>
  <cp:lastModifiedBy>Valued Acer Customer</cp:lastModifiedBy>
  <cp:revision>8</cp:revision>
  <dcterms:created xsi:type="dcterms:W3CDTF">2010-02-11T17:24:43Z</dcterms:created>
  <dcterms:modified xsi:type="dcterms:W3CDTF">2010-02-16T20:21:54Z</dcterms:modified>
</cp:coreProperties>
</file>