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0A90-40F2-2D4F-B29E-2DE9F0C75CB5}" type="datetimeFigureOut">
              <a:rPr lang="en-US" smtClean="0"/>
              <a:t>2014-03-30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BCD3-71DB-A045-874D-C3C37AD4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5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0A90-40F2-2D4F-B29E-2DE9F0C75CB5}" type="datetimeFigureOut">
              <a:rPr lang="en-US" smtClean="0"/>
              <a:t>2014-03-30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BCD3-71DB-A045-874D-C3C37AD4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9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0A90-40F2-2D4F-B29E-2DE9F0C75CB5}" type="datetimeFigureOut">
              <a:rPr lang="en-US" smtClean="0"/>
              <a:t>2014-03-30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BCD3-71DB-A045-874D-C3C37AD4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0A90-40F2-2D4F-B29E-2DE9F0C75CB5}" type="datetimeFigureOut">
              <a:rPr lang="en-US" smtClean="0"/>
              <a:t>2014-03-30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BCD3-71DB-A045-874D-C3C37AD4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3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0A90-40F2-2D4F-B29E-2DE9F0C75CB5}" type="datetimeFigureOut">
              <a:rPr lang="en-US" smtClean="0"/>
              <a:t>2014-03-30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BCD3-71DB-A045-874D-C3C37AD4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6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0A90-40F2-2D4F-B29E-2DE9F0C75CB5}" type="datetimeFigureOut">
              <a:rPr lang="en-US" smtClean="0"/>
              <a:t>2014-03-30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BCD3-71DB-A045-874D-C3C37AD4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4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0A90-40F2-2D4F-B29E-2DE9F0C75CB5}" type="datetimeFigureOut">
              <a:rPr lang="en-US" smtClean="0"/>
              <a:t>2014-03-30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BCD3-71DB-A045-874D-C3C37AD4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7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0A90-40F2-2D4F-B29E-2DE9F0C75CB5}" type="datetimeFigureOut">
              <a:rPr lang="en-US" smtClean="0"/>
              <a:t>2014-03-30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BCD3-71DB-A045-874D-C3C37AD4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1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0A90-40F2-2D4F-B29E-2DE9F0C75CB5}" type="datetimeFigureOut">
              <a:rPr lang="en-US" smtClean="0"/>
              <a:t>2014-03-30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BCD3-71DB-A045-874D-C3C37AD4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7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0A90-40F2-2D4F-B29E-2DE9F0C75CB5}" type="datetimeFigureOut">
              <a:rPr lang="en-US" smtClean="0"/>
              <a:t>2014-03-30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BCD3-71DB-A045-874D-C3C37AD4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0A90-40F2-2D4F-B29E-2DE9F0C75CB5}" type="datetimeFigureOut">
              <a:rPr lang="en-US" smtClean="0"/>
              <a:t>2014-03-30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BCD3-71DB-A045-874D-C3C37AD4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5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B0A90-40F2-2D4F-B29E-2DE9F0C75CB5}" type="datetimeFigureOut">
              <a:rPr lang="en-US" smtClean="0"/>
              <a:t>2014-03-30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8BCD3-71DB-A045-874D-C3C37AD4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0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Toward Confederation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28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What Led to Confederation?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10221" cy="44323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Lord Durham had recommended joining Upper and Lower Canada.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Lower Canada did not want this but the British Government favored the plan and acted immediately.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Lord Sydenham declared the Act of Union in 1840.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421" y="3540125"/>
            <a:ext cx="2281304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75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Responsible Government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Durham also recommended </a:t>
            </a:r>
            <a:r>
              <a:rPr lang="en-US" u="sng" dirty="0" smtClean="0">
                <a:solidFill>
                  <a:schemeClr val="bg1"/>
                </a:solidFill>
              </a:rPr>
              <a:t>responsible government</a:t>
            </a:r>
            <a:r>
              <a:rPr lang="en-US" dirty="0" smtClean="0">
                <a:solidFill>
                  <a:schemeClr val="bg1"/>
                </a:solidFill>
              </a:rPr>
              <a:t> which was the idea that the colonies would govern themselves.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 one knew how self-government would work!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British Empire was worried that this would weaken them and give strength to their political enemies.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Everyone wanted to stick with </a:t>
            </a:r>
            <a:r>
              <a:rPr lang="en-US" u="sng" dirty="0" smtClean="0">
                <a:solidFill>
                  <a:schemeClr val="bg1"/>
                </a:solidFill>
              </a:rPr>
              <a:t>mercantilism</a:t>
            </a:r>
            <a:r>
              <a:rPr lang="en-US" dirty="0" smtClean="0">
                <a:solidFill>
                  <a:schemeClr val="bg1"/>
                </a:solidFill>
              </a:rPr>
              <a:t>; an economic system based on colonialism where the home country uses raw goods imported from the colonies to manufacture goods.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53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Economic Pressures: Corn Law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6289675" cy="43211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In 1846, the British government repealed the </a:t>
            </a:r>
            <a:r>
              <a:rPr lang="en-US" u="sng" dirty="0" smtClean="0">
                <a:solidFill>
                  <a:schemeClr val="bg2"/>
                </a:solidFill>
              </a:rPr>
              <a:t>Corn Laws,</a:t>
            </a:r>
            <a:r>
              <a:rPr lang="en-US" dirty="0" smtClean="0">
                <a:solidFill>
                  <a:schemeClr val="bg2"/>
                </a:solidFill>
              </a:rPr>
              <a:t> which gave preferential treatment to British colonies. Canadian grain came into Britain with lower </a:t>
            </a:r>
            <a:r>
              <a:rPr lang="en-US" u="sng" dirty="0" smtClean="0">
                <a:solidFill>
                  <a:schemeClr val="bg2"/>
                </a:solidFill>
              </a:rPr>
              <a:t>tariffs</a:t>
            </a:r>
            <a:r>
              <a:rPr lang="en-US" dirty="0" smtClean="0">
                <a:solidFill>
                  <a:schemeClr val="bg2"/>
                </a:solidFill>
              </a:rPr>
              <a:t>  (a charge) than grain from other countries.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By changing this laws and not having to buy Canadian grain, Britain could buy wheat, flour and other products at the lowest price… from any country. 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874" y="4001545"/>
            <a:ext cx="2397126" cy="263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71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Economic Depression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This drove the colonies into a </a:t>
            </a:r>
            <a:r>
              <a:rPr lang="en-US" u="sng" dirty="0" smtClean="0">
                <a:solidFill>
                  <a:schemeClr val="bg2"/>
                </a:solidFill>
              </a:rPr>
              <a:t>economic depression</a:t>
            </a:r>
            <a:r>
              <a:rPr lang="en-US" dirty="0" smtClean="0">
                <a:solidFill>
                  <a:schemeClr val="bg2"/>
                </a:solidFill>
              </a:rPr>
              <a:t>; period of low economic activity marked by high unemployment.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Canadians exported timber and agricultural products but manufactured very little.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Canadians began looking at the union of all the colonies as a way of helping their economy. 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8126" y="5156219"/>
            <a:ext cx="3368674" cy="157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72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Confederation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If the colonies in Canada joined together, that would mean larger markets, more industry and better transportation systems.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A more independent Canadian government could develop its own economic polices… that would serve </a:t>
            </a:r>
            <a:r>
              <a:rPr lang="en-US" b="1" i="1" dirty="0" smtClean="0">
                <a:solidFill>
                  <a:schemeClr val="bg2"/>
                </a:solidFill>
              </a:rPr>
              <a:t>Canada!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To achieve this, </a:t>
            </a:r>
            <a:r>
              <a:rPr lang="en-US" u="sng" dirty="0" smtClean="0">
                <a:solidFill>
                  <a:schemeClr val="bg2"/>
                </a:solidFill>
              </a:rPr>
              <a:t>self-government </a:t>
            </a:r>
            <a:r>
              <a:rPr lang="en-US" dirty="0" smtClean="0">
                <a:solidFill>
                  <a:schemeClr val="bg2"/>
                </a:solidFill>
              </a:rPr>
              <a:t>was needed!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395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289</Words>
  <Application>Microsoft Macintosh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Toward Confederation</vt:lpstr>
      <vt:lpstr>What Led to Confederation?</vt:lpstr>
      <vt:lpstr>Responsible Government</vt:lpstr>
      <vt:lpstr>Economic Pressures: Corn Law</vt:lpstr>
      <vt:lpstr>Economic Depression</vt:lpstr>
      <vt:lpstr>Confederation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Confederation</dc:title>
  <dc:creator>Amelia Fraser</dc:creator>
  <cp:lastModifiedBy>Amelia Fraser</cp:lastModifiedBy>
  <cp:revision>4</cp:revision>
  <dcterms:created xsi:type="dcterms:W3CDTF">2014-03-30T17:21:52Z</dcterms:created>
  <dcterms:modified xsi:type="dcterms:W3CDTF">2014-03-30T18:17:44Z</dcterms:modified>
</cp:coreProperties>
</file>